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79" r:id="rId9"/>
    <p:sldId id="38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00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learningapps.org/watch?v=pcds6agxj1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38dd1a77-b398-4f61-b2af-461438412aed/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38dd1a77-b398-4f61-b2af-461438412a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Want to be fit?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47FB6BB-764C-4B9E-9568-EE9FAF675965}"/>
              </a:ext>
            </a:extLst>
          </p:cNvPr>
          <p:cNvSpPr txBox="1"/>
          <p:nvPr/>
        </p:nvSpPr>
        <p:spPr>
          <a:xfrm>
            <a:off x="321014" y="612844"/>
            <a:ext cx="4562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How are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today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Are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hungry</a:t>
            </a:r>
            <a:r>
              <a:rPr lang="hr-HR" sz="2400" dirty="0"/>
              <a:t> / </a:t>
            </a:r>
            <a:r>
              <a:rPr lang="hr-HR" sz="2400" dirty="0" err="1"/>
              <a:t>thirsty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Are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tired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Are </a:t>
            </a:r>
            <a:r>
              <a:rPr lang="hr-HR" sz="2400" dirty="0" err="1"/>
              <a:t>you</a:t>
            </a:r>
            <a:r>
              <a:rPr lang="hr-HR" sz="2400" dirty="0"/>
              <a:t> sad? </a:t>
            </a:r>
            <a:r>
              <a:rPr lang="hr-HR" sz="2400" dirty="0" err="1"/>
              <a:t>Why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Are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angry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D0E1510-6FC2-4A4B-BEE5-4DD30494D918}"/>
              </a:ext>
            </a:extLst>
          </p:cNvPr>
          <p:cNvSpPr txBox="1"/>
          <p:nvPr/>
        </p:nvSpPr>
        <p:spPr>
          <a:xfrm>
            <a:off x="5955759" y="622573"/>
            <a:ext cx="57271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/>
              <a:t>Are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happy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Are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bored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?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anyone</a:t>
            </a:r>
            <a:r>
              <a:rPr lang="hr-HR" sz="2400" dirty="0"/>
              <a:t> </a:t>
            </a:r>
            <a:r>
              <a:rPr lang="hr-HR" sz="2400" dirty="0" err="1"/>
              <a:t>feel</a:t>
            </a:r>
            <a:r>
              <a:rPr lang="hr-HR" sz="2400" dirty="0"/>
              <a:t> </a:t>
            </a:r>
            <a:r>
              <a:rPr lang="hr-HR" sz="2400" dirty="0" err="1"/>
              <a:t>ill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do </a:t>
            </a:r>
            <a:r>
              <a:rPr lang="hr-HR" sz="2400" dirty="0" err="1"/>
              <a:t>every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 to </a:t>
            </a:r>
            <a:r>
              <a:rPr lang="hr-HR" sz="2400" dirty="0" err="1"/>
              <a:t>stay</a:t>
            </a:r>
            <a:r>
              <a:rPr lang="hr-HR" sz="2400" dirty="0"/>
              <a:t> </a:t>
            </a:r>
            <a:r>
              <a:rPr lang="hr-HR" sz="2400" dirty="0" err="1"/>
              <a:t>healthy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do </a:t>
            </a:r>
            <a:r>
              <a:rPr lang="hr-HR" sz="2400" dirty="0" err="1"/>
              <a:t>every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 to </a:t>
            </a:r>
            <a:r>
              <a:rPr lang="hr-HR" sz="2400" dirty="0" err="1"/>
              <a:t>stay</a:t>
            </a:r>
            <a:r>
              <a:rPr lang="hr-HR" sz="2400" dirty="0"/>
              <a:t> </a:t>
            </a:r>
            <a:r>
              <a:rPr lang="hr-HR" sz="2400" dirty="0" err="1"/>
              <a:t>happy</a:t>
            </a:r>
            <a:r>
              <a:rPr lang="hr-HR" sz="2400" dirty="0"/>
              <a:t>?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EA10454-D7FD-4B91-B962-F47B17F8EB4D}"/>
              </a:ext>
            </a:extLst>
          </p:cNvPr>
          <p:cNvSpPr/>
          <p:nvPr/>
        </p:nvSpPr>
        <p:spPr>
          <a:xfrm>
            <a:off x="321014" y="496111"/>
            <a:ext cx="4776280" cy="563231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F50871F-060A-4018-9F14-C9C91369EF1C}"/>
              </a:ext>
            </a:extLst>
          </p:cNvPr>
          <p:cNvSpPr/>
          <p:nvPr/>
        </p:nvSpPr>
        <p:spPr>
          <a:xfrm>
            <a:off x="6108158" y="496110"/>
            <a:ext cx="5496939" cy="563231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4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93E9FD2-C852-45CA-876F-AC041139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922"/>
            <a:ext cx="8354935" cy="646491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A32AD99-D067-487B-8F5E-EA09DE9193C2}"/>
              </a:ext>
            </a:extLst>
          </p:cNvPr>
          <p:cNvSpPr txBox="1"/>
          <p:nvPr/>
        </p:nvSpPr>
        <p:spPr>
          <a:xfrm>
            <a:off x="8354935" y="702578"/>
            <a:ext cx="3919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400" i="1" dirty="0"/>
          </a:p>
          <a:p>
            <a:r>
              <a:rPr lang="hr-HR" sz="2400" dirty="0" err="1"/>
              <a:t>What</a:t>
            </a:r>
            <a:r>
              <a:rPr lang="hr-HR" sz="2400" dirty="0"/>
              <a:t> are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people</a:t>
            </a:r>
            <a:r>
              <a:rPr lang="hr-HR" sz="2400" dirty="0"/>
              <a:t> </a:t>
            </a:r>
            <a:r>
              <a:rPr lang="hr-HR" sz="2400" dirty="0" err="1"/>
              <a:t>doing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Imagine</a:t>
            </a:r>
            <a:r>
              <a:rPr lang="hr-HR" sz="2400" dirty="0"/>
              <a:t> </a:t>
            </a:r>
            <a:r>
              <a:rPr lang="hr-HR" sz="2400" dirty="0" err="1"/>
              <a:t>they</a:t>
            </a:r>
            <a:r>
              <a:rPr lang="hr-HR" sz="2400" dirty="0"/>
              <a:t> do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every</a:t>
            </a:r>
            <a:r>
              <a:rPr lang="hr-HR" sz="2400" dirty="0"/>
              <a:t> </a:t>
            </a:r>
            <a:r>
              <a:rPr lang="hr-HR" sz="2400" dirty="0" err="1"/>
              <a:t>day</a:t>
            </a:r>
            <a:r>
              <a:rPr lang="hr-HR" sz="2400" dirty="0"/>
              <a:t>. </a:t>
            </a:r>
          </a:p>
          <a:p>
            <a:r>
              <a:rPr lang="hr-HR" sz="2400" dirty="0"/>
              <a:t>Who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healthier</a:t>
            </a:r>
            <a:r>
              <a:rPr lang="hr-HR" sz="2400" dirty="0"/>
              <a:t>: </a:t>
            </a:r>
            <a:r>
              <a:rPr lang="hr-HR" sz="2400" dirty="0" err="1"/>
              <a:t>people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right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people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left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8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DEABEDE-A03C-4277-A389-3A7FB54C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247" cy="6858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43ADA98-A87A-4A12-8AA2-52CF7629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5" y="1117768"/>
            <a:ext cx="11068050" cy="2657475"/>
          </a:xfrm>
          <a:prstGeom prst="rect">
            <a:avLst/>
          </a:prstGeom>
          <a:ln w="44450">
            <a:solidFill>
              <a:srgbClr val="C00000"/>
            </a:solidFill>
          </a:ln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D35F7C2-948A-4452-BE4E-3EAF013E0D3C}"/>
              </a:ext>
            </a:extLst>
          </p:cNvPr>
          <p:cNvSpPr txBox="1"/>
          <p:nvPr/>
        </p:nvSpPr>
        <p:spPr>
          <a:xfrm>
            <a:off x="758757" y="4066162"/>
            <a:ext cx="10671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good</a:t>
            </a:r>
            <a:r>
              <a:rPr lang="hr-HR" sz="2400" dirty="0"/>
              <a:t> for </a:t>
            </a:r>
            <a:r>
              <a:rPr lang="hr-HR" sz="2400" dirty="0" err="1"/>
              <a:t>you</a:t>
            </a:r>
            <a:r>
              <a:rPr lang="hr-HR" sz="2400" dirty="0"/>
              <a:t>?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know</a:t>
            </a:r>
            <a:r>
              <a:rPr lang="hr-HR" sz="2400" dirty="0"/>
              <a:t>?</a:t>
            </a:r>
            <a:endParaRPr lang="hr-HR" sz="2400" i="1" dirty="0"/>
          </a:p>
          <a:p>
            <a:r>
              <a:rPr lang="hr-HR" sz="2400" dirty="0" err="1"/>
              <a:t>Why</a:t>
            </a:r>
            <a:r>
              <a:rPr lang="hr-HR" sz="2400" dirty="0"/>
              <a:t> </a:t>
            </a:r>
            <a:r>
              <a:rPr lang="hr-HR" sz="2400" dirty="0" err="1"/>
              <a:t>don’t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…? </a:t>
            </a:r>
          </a:p>
        </p:txBody>
      </p:sp>
    </p:spTree>
    <p:extLst>
      <p:ext uri="{BB962C8B-B14F-4D97-AF65-F5344CB8AC3E}">
        <p14:creationId xmlns:p14="http://schemas.microsoft.com/office/powerpoint/2010/main" val="31687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6EB75BD-A458-4CDC-B7C2-D846FDFA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07965" cy="489503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D60408E-3143-45F5-8AAD-31949E8D4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989580"/>
            <a:ext cx="6029325" cy="176212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713A826-A244-409E-8B87-258D437A72CE}"/>
              </a:ext>
            </a:extLst>
          </p:cNvPr>
          <p:cNvSpPr txBox="1"/>
          <p:nvPr/>
        </p:nvSpPr>
        <p:spPr>
          <a:xfrm>
            <a:off x="7689715" y="718629"/>
            <a:ext cx="4124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full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7BC600C-7605-4B83-A04D-A7389F078BCE}"/>
              </a:ext>
            </a:extLst>
          </p:cNvPr>
          <p:cNvSpPr txBox="1"/>
          <p:nvPr/>
        </p:nvSpPr>
        <p:spPr>
          <a:xfrm>
            <a:off x="6225703" y="4908951"/>
            <a:ext cx="494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Fruit and vegetables.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4A4E84C-B07E-4CA6-8E2E-044536553E87}"/>
              </a:ext>
            </a:extLst>
          </p:cNvPr>
          <p:cNvSpPr txBox="1"/>
          <p:nvPr/>
        </p:nvSpPr>
        <p:spPr>
          <a:xfrm>
            <a:off x="6225703" y="5254901"/>
            <a:ext cx="494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Too much sugar.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AA0AD90-A097-46CC-97DA-C1D7E4C34242}"/>
              </a:ext>
            </a:extLst>
          </p:cNvPr>
          <p:cNvSpPr txBox="1"/>
          <p:nvPr/>
        </p:nvSpPr>
        <p:spPr>
          <a:xfrm>
            <a:off x="6225703" y="5635458"/>
            <a:ext cx="494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Water.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F57047C-E795-483D-8D62-98BFEAFFDA76}"/>
              </a:ext>
            </a:extLst>
          </p:cNvPr>
          <p:cNvSpPr txBox="1"/>
          <p:nvPr/>
        </p:nvSpPr>
        <p:spPr>
          <a:xfrm>
            <a:off x="6225703" y="5983689"/>
            <a:ext cx="494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Breakfast gives you energy for the day.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805180D-7D13-46D0-BB3C-0C338F81BAE0}"/>
              </a:ext>
            </a:extLst>
          </p:cNvPr>
          <p:cNvSpPr txBox="1"/>
          <p:nvPr/>
        </p:nvSpPr>
        <p:spPr>
          <a:xfrm>
            <a:off x="6225703" y="6361965"/>
            <a:ext cx="4941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You can get ill.</a:t>
            </a:r>
          </a:p>
        </p:txBody>
      </p:sp>
    </p:spTree>
    <p:extLst>
      <p:ext uri="{BB962C8B-B14F-4D97-AF65-F5344CB8AC3E}">
        <p14:creationId xmlns:p14="http://schemas.microsoft.com/office/powerpoint/2010/main" val="18259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AF7FB61-EDE7-4AB7-B27E-8000B887C8BB}"/>
              </a:ext>
            </a:extLst>
          </p:cNvPr>
          <p:cNvSpPr txBox="1"/>
          <p:nvPr/>
        </p:nvSpPr>
        <p:spPr>
          <a:xfrm>
            <a:off x="710119" y="2273002"/>
            <a:ext cx="10418323" cy="193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i="1"/>
              <a:t>Rad u grupi. Odaberite naputak za zdrav život koji vam se čini najkorisniji i osmislite reklmani poster za njega. Poster treba uključivati ilustraciju ili fotografiju i pamtljiv slogan. </a:t>
            </a:r>
          </a:p>
          <a:p>
            <a:pPr algn="ctr"/>
            <a:endParaRPr lang="hr-HR" sz="2400" i="1"/>
          </a:p>
          <a:p>
            <a:pPr algn="ctr"/>
            <a:r>
              <a:rPr lang="hr-HR" sz="2400" i="1"/>
              <a:t>Predstavite svoj rad.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2407D84-8EFF-4922-A429-F21FDF85C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9678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917A8B0-7D9A-44B8-8D35-0098C69F8396}"/>
              </a:ext>
            </a:extLst>
          </p:cNvPr>
          <p:cNvSpPr txBox="1"/>
          <p:nvPr/>
        </p:nvSpPr>
        <p:spPr>
          <a:xfrm>
            <a:off x="5340485" y="350196"/>
            <a:ext cx="611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85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8A716D7-A777-4C53-8CBE-85563BB8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29" y="851733"/>
            <a:ext cx="11972925" cy="404812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E7FC2DC-D0A1-4ED8-8B1B-A20F92CCA26C}"/>
              </a:ext>
            </a:extLst>
          </p:cNvPr>
          <p:cNvSpPr txBox="1"/>
          <p:nvPr/>
        </p:nvSpPr>
        <p:spPr>
          <a:xfrm>
            <a:off x="1918252" y="2922103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67FE6B7-B05A-4996-9292-1B33064CC12E}"/>
              </a:ext>
            </a:extLst>
          </p:cNvPr>
          <p:cNvSpPr txBox="1"/>
          <p:nvPr/>
        </p:nvSpPr>
        <p:spPr>
          <a:xfrm>
            <a:off x="3937834" y="2922102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623820F-EE9C-47A7-B42B-51B4FB78F9EB}"/>
              </a:ext>
            </a:extLst>
          </p:cNvPr>
          <p:cNvSpPr txBox="1"/>
          <p:nvPr/>
        </p:nvSpPr>
        <p:spPr>
          <a:xfrm>
            <a:off x="2340494" y="3383767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152F4B0-B3A8-44AB-98FB-CB7E3AC1B5AE}"/>
              </a:ext>
            </a:extLst>
          </p:cNvPr>
          <p:cNvSpPr txBox="1"/>
          <p:nvPr/>
        </p:nvSpPr>
        <p:spPr>
          <a:xfrm>
            <a:off x="4106901" y="3379209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money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81E404E-539C-4594-B932-EFE8D0C28465}"/>
              </a:ext>
            </a:extLst>
          </p:cNvPr>
          <p:cNvSpPr txBox="1"/>
          <p:nvPr/>
        </p:nvSpPr>
        <p:spPr>
          <a:xfrm>
            <a:off x="2089344" y="3792219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healthy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71C41DC-E265-4B8C-B342-4878225C1248}"/>
              </a:ext>
            </a:extLst>
          </p:cNvPr>
          <p:cNvSpPr txBox="1"/>
          <p:nvPr/>
        </p:nvSpPr>
        <p:spPr>
          <a:xfrm>
            <a:off x="4162919" y="3834109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fit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FC2B9ED-9A2A-4B64-940D-20D5F32A0B07}"/>
              </a:ext>
            </a:extLst>
          </p:cNvPr>
          <p:cNvSpPr txBox="1"/>
          <p:nvPr/>
        </p:nvSpPr>
        <p:spPr>
          <a:xfrm>
            <a:off x="2089344" y="4305157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breakfast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24E6445-76ED-4C2A-9AB6-DE931C3F0FD4}"/>
              </a:ext>
            </a:extLst>
          </p:cNvPr>
          <p:cNvSpPr txBox="1"/>
          <p:nvPr/>
        </p:nvSpPr>
        <p:spPr>
          <a:xfrm>
            <a:off x="3960572" y="4297981"/>
            <a:ext cx="16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classes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B9A11B83-066F-4CEC-972F-223928EF837F}"/>
              </a:ext>
            </a:extLst>
          </p:cNvPr>
          <p:cNvSpPr txBox="1"/>
          <p:nvPr/>
        </p:nvSpPr>
        <p:spPr>
          <a:xfrm>
            <a:off x="7603435" y="2875796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toothache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C3FD1E31-2363-465E-80A0-AAAB5459FA5B}"/>
              </a:ext>
            </a:extLst>
          </p:cNvPr>
          <p:cNvSpPr txBox="1"/>
          <p:nvPr/>
        </p:nvSpPr>
        <p:spPr>
          <a:xfrm>
            <a:off x="9909207" y="2875796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breakfast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BA68B84-CC4D-4FB0-AA88-410F07959C1E}"/>
              </a:ext>
            </a:extLst>
          </p:cNvPr>
          <p:cNvSpPr txBox="1"/>
          <p:nvPr/>
        </p:nvSpPr>
        <p:spPr>
          <a:xfrm>
            <a:off x="8231237" y="3379208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teeth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353DD75-F526-4966-BE71-1ECD1FFA090E}"/>
              </a:ext>
            </a:extLst>
          </p:cNvPr>
          <p:cNvSpPr txBox="1"/>
          <p:nvPr/>
        </p:nvSpPr>
        <p:spPr>
          <a:xfrm>
            <a:off x="10102656" y="3387505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hair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33A0CB33-9649-4501-AFAB-CC2ACD1672AB}"/>
              </a:ext>
            </a:extLst>
          </p:cNvPr>
          <p:cNvSpPr txBox="1"/>
          <p:nvPr/>
        </p:nvSpPr>
        <p:spPr>
          <a:xfrm>
            <a:off x="7598398" y="3819941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hike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7F4EC0E9-0353-4C28-924A-C40C63C22919}"/>
              </a:ext>
            </a:extLst>
          </p:cNvPr>
          <p:cNvSpPr txBox="1"/>
          <p:nvPr/>
        </p:nvSpPr>
        <p:spPr>
          <a:xfrm>
            <a:off x="9910834" y="3845444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ride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F0A07EC3-4A53-4B71-ADE3-7F375D4D7087}"/>
              </a:ext>
            </a:extLst>
          </p:cNvPr>
          <p:cNvSpPr txBox="1"/>
          <p:nvPr/>
        </p:nvSpPr>
        <p:spPr>
          <a:xfrm>
            <a:off x="7252324" y="4280467"/>
            <a:ext cx="225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energy for the day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9FE093E8-15A6-4952-8D3D-AD9F1657C4EC}"/>
              </a:ext>
            </a:extLst>
          </p:cNvPr>
          <p:cNvSpPr txBox="1"/>
          <p:nvPr/>
        </p:nvSpPr>
        <p:spPr>
          <a:xfrm>
            <a:off x="9985099" y="4333810"/>
            <a:ext cx="198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ill</a:t>
            </a:r>
          </a:p>
        </p:txBody>
      </p:sp>
    </p:spTree>
    <p:extLst>
      <p:ext uri="{BB962C8B-B14F-4D97-AF65-F5344CB8AC3E}">
        <p14:creationId xmlns:p14="http://schemas.microsoft.com/office/powerpoint/2010/main" val="6869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C4B4ED7-B513-4EBA-8EB4-67884C31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345"/>
            <a:ext cx="12192000" cy="31481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CD90659-D1D9-4BD9-AE79-D74618C32E6B}"/>
              </a:ext>
            </a:extLst>
          </p:cNvPr>
          <p:cNvSpPr txBox="1"/>
          <p:nvPr/>
        </p:nvSpPr>
        <p:spPr>
          <a:xfrm>
            <a:off x="3573293" y="1734358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breakfast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53296B4-E322-470E-98C9-629317EF35BE}"/>
              </a:ext>
            </a:extLst>
          </p:cNvPr>
          <p:cNvSpPr txBox="1"/>
          <p:nvPr/>
        </p:nvSpPr>
        <p:spPr>
          <a:xfrm>
            <a:off x="2876145" y="1252129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fit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249BDD8-913F-4119-84F3-8E2CD4F4FD45}"/>
              </a:ext>
            </a:extLst>
          </p:cNvPr>
          <p:cNvSpPr txBox="1"/>
          <p:nvPr/>
        </p:nvSpPr>
        <p:spPr>
          <a:xfrm>
            <a:off x="9306127" y="1734357"/>
            <a:ext cx="27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energy for the day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DB732A1-54CD-4B5C-B73A-A03565F974BF}"/>
              </a:ext>
            </a:extLst>
          </p:cNvPr>
          <p:cNvSpPr txBox="1"/>
          <p:nvPr/>
        </p:nvSpPr>
        <p:spPr>
          <a:xfrm>
            <a:off x="9036995" y="2232194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teeth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4062786-3B78-4741-9F3C-45CABE19CA6F}"/>
              </a:ext>
            </a:extLst>
          </p:cNvPr>
          <p:cNvSpPr txBox="1"/>
          <p:nvPr/>
        </p:nvSpPr>
        <p:spPr>
          <a:xfrm>
            <a:off x="4338536" y="2756687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toothache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1AFC183-98C2-46B5-8027-CED0F931CF78}"/>
              </a:ext>
            </a:extLst>
          </p:cNvPr>
          <p:cNvSpPr txBox="1"/>
          <p:nvPr/>
        </p:nvSpPr>
        <p:spPr>
          <a:xfrm>
            <a:off x="8745165" y="2758289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679F193-06CB-4738-BE03-37DC4AE2685B}"/>
              </a:ext>
            </a:extLst>
          </p:cNvPr>
          <p:cNvSpPr txBox="1"/>
          <p:nvPr/>
        </p:nvSpPr>
        <p:spPr>
          <a:xfrm>
            <a:off x="2947481" y="3219956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FF447D5-0D3B-4DC4-95AE-7C0586463FB6}"/>
              </a:ext>
            </a:extLst>
          </p:cNvPr>
          <p:cNvSpPr txBox="1"/>
          <p:nvPr/>
        </p:nvSpPr>
        <p:spPr>
          <a:xfrm>
            <a:off x="8523049" y="3233034"/>
            <a:ext cx="215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rgbClr val="FF0000"/>
                </a:solidFill>
              </a:rPr>
              <a:t>a hike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7D107FDB-57CB-4C3E-9EEF-CD2C87A48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" y="3814572"/>
            <a:ext cx="9634537" cy="29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2144486" y="1009577"/>
            <a:ext cx="6649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2"/>
              </a:rPr>
              <a:t>https://learningapps.org/watch?v=pcds6agxj18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582804" y="301451"/>
            <a:ext cx="1092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7" y="2641034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65849" y="3694227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https://www.e-sfera.hr/dodatni-digitalni-sadrzaji/38dd1a77-b398-4f61-b2af-461438412aed/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1016515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75576" y="2061992"/>
            <a:ext cx="9748911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https://www.e-sfera.hr/dodatni-digitalni-sadrzaji/38dd1a77-b398-4f61-b2af-461438412aed/</a:t>
            </a:r>
            <a:r>
              <a:rPr lang="hr-HR" sz="2400" dirty="0"/>
              <a:t> </a:t>
            </a:r>
          </a:p>
          <a:p>
            <a:pPr algn="ctr"/>
            <a:endParaRPr lang="hr-HR" dirty="0"/>
          </a:p>
          <a:p>
            <a:pPr algn="ctr" fontAlgn="t"/>
            <a:r>
              <a:rPr lang="hr-HR" sz="2400" b="1" dirty="0"/>
              <a:t>Top 5 </a:t>
            </a:r>
            <a:r>
              <a:rPr lang="hr-HR" sz="2400" b="1" dirty="0" err="1"/>
              <a:t>superfoods</a:t>
            </a:r>
            <a:endParaRPr lang="hr-HR" sz="2400" b="1" dirty="0"/>
          </a:p>
          <a:p>
            <a:pPr algn="ctr" fontAlgn="t"/>
            <a:endParaRPr lang="hr-HR" sz="2400" b="1" dirty="0"/>
          </a:p>
          <a:p>
            <a:br>
              <a:rPr lang="hr-HR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336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301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265</cp:revision>
  <dcterms:created xsi:type="dcterms:W3CDTF">2020-09-19T11:02:00Z</dcterms:created>
  <dcterms:modified xsi:type="dcterms:W3CDTF">2022-09-22T13:01:25Z</dcterms:modified>
</cp:coreProperties>
</file>